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8"/>
  </p:notesMasterIdLst>
  <p:sldIdLst>
    <p:sldId id="256" r:id="rId3"/>
    <p:sldId id="257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61CEB3-5DB7-4D3B-8CCC-87E67F55BEEF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DA9B94-3A7C-4BA6-8B59-285415312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1395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718F9-B061-4ACA-85CD-EF279431D91D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A6D43-EC8F-44F6-A4EC-6C5545CF0F5A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5520" y="6109876"/>
            <a:ext cx="2316480" cy="748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9913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718F9-B061-4ACA-85CD-EF279431D91D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A6D43-EC8F-44F6-A4EC-6C5545CF0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008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718F9-B061-4ACA-85CD-EF279431D91D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A6D43-EC8F-44F6-A4EC-6C5545CF0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7649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7440-B733-4E5E-8CAE-58DF86930DBD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767EB-CCC3-48A9-B914-A297D65EA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13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7440-B733-4E5E-8CAE-58DF86930DBD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767EB-CCC3-48A9-B914-A297D65EA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9667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7440-B733-4E5E-8CAE-58DF86930DBD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767EB-CCC3-48A9-B914-A297D65EA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1680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7440-B733-4E5E-8CAE-58DF86930DBD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767EB-CCC3-48A9-B914-A297D65EA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4798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7440-B733-4E5E-8CAE-58DF86930DBD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767EB-CCC3-48A9-B914-A297D65EA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1300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7440-B733-4E5E-8CAE-58DF86930DBD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767EB-CCC3-48A9-B914-A297D65EA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7266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7440-B733-4E5E-8CAE-58DF86930DBD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767EB-CCC3-48A9-B914-A297D65EA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9580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7440-B733-4E5E-8CAE-58DF86930DBD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767EB-CCC3-48A9-B914-A297D65EA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037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718F9-B061-4ACA-85CD-EF279431D91D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A6D43-EC8F-44F6-A4EC-6C5545CF0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1654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7440-B733-4E5E-8CAE-58DF86930DBD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767EB-CCC3-48A9-B914-A297D65EA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1050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7440-B733-4E5E-8CAE-58DF86930DBD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767EB-CCC3-48A9-B914-A297D65EA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752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7440-B733-4E5E-8CAE-58DF86930DBD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767EB-CCC3-48A9-B914-A297D65EA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127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718F9-B061-4ACA-85CD-EF279431D91D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A6D43-EC8F-44F6-A4EC-6C5545CF0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092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718F9-B061-4ACA-85CD-EF279431D91D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A6D43-EC8F-44F6-A4EC-6C5545CF0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08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718F9-B061-4ACA-85CD-EF279431D91D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A6D43-EC8F-44F6-A4EC-6C5545CF0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07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718F9-B061-4ACA-85CD-EF279431D91D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A6D43-EC8F-44F6-A4EC-6C5545CF0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612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718F9-B061-4ACA-85CD-EF279431D91D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A6D43-EC8F-44F6-A4EC-6C5545CF0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235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718F9-B061-4ACA-85CD-EF279431D91D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A6D43-EC8F-44F6-A4EC-6C5545CF0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791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718F9-B061-4ACA-85CD-EF279431D91D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A6D43-EC8F-44F6-A4EC-6C5545CF0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862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F718F9-B061-4ACA-85CD-EF279431D91D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3A6D43-EC8F-44F6-A4EC-6C5545CF0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543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057440-B733-4E5E-8CAE-58DF86930DBD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3767EB-CCC3-48A9-B914-A297D65EA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461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" dirty="0" smtClean="0"/>
              <a:t>Lesson </a:t>
            </a:r>
            <a:r>
              <a:rPr lang="en" dirty="0"/>
              <a:t>2nd</a:t>
            </a:r>
            <a:r>
              <a:rPr lang="en" dirty="0" smtClean="0"/>
              <a:t>​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" dirty="0" smtClean="0"/>
              <a:t>Part 1</a:t>
            </a:r>
            <a:endParaRPr lang="en-US" dirty="0" smtClean="0"/>
          </a:p>
          <a:p>
            <a:r>
              <a:rPr lang="en" sz="3600" smtClean="0"/>
              <a:t>Introduction </a:t>
            </a:r>
            <a:r>
              <a:rPr lang="en" sz="3600" dirty="0" smtClean="0"/>
              <a:t>in Microsoft Word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116927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" dirty="0" smtClean="0"/>
              <a:t>Contents – Lesson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 smtClean="0"/>
          </a:p>
          <a:p>
            <a:r>
              <a:rPr lang="en" dirty="0" smtClean="0"/>
              <a:t>Move within the document.</a:t>
            </a:r>
          </a:p>
          <a:p>
            <a:pPr lvl="1"/>
            <a:r>
              <a:rPr lang="en" dirty="0" smtClean="0"/>
              <a:t>Change cursor position.</a:t>
            </a:r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Εικόνα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324494"/>
            <a:ext cx="2610905" cy="1619905"/>
          </a:xfrm>
          <a:prstGeom prst="rect">
            <a:avLst/>
          </a:prstGeom>
        </p:spPr>
      </p:pic>
      <p:pic>
        <p:nvPicPr>
          <p:cNvPr id="6" name="Εικόνα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6193" y="3058186"/>
            <a:ext cx="2677607" cy="1762838"/>
          </a:xfrm>
          <a:prstGeom prst="rect">
            <a:avLst/>
          </a:prstGeom>
        </p:spPr>
      </p:pic>
      <p:pic>
        <p:nvPicPr>
          <p:cNvPr id="7" name="Εικόνα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0965" y="3058186"/>
            <a:ext cx="2715004" cy="1886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2375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" dirty="0"/>
              <a:t>Contents – Lesson 2</a:t>
            </a:r>
            <a:endParaRPr lang="en-US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" dirty="0" smtClean="0"/>
              <a:t>Line change</a:t>
            </a:r>
          </a:p>
          <a:p>
            <a:endParaRPr lang="el-GR" dirty="0" smtClean="0"/>
          </a:p>
          <a:p>
            <a:endParaRPr lang="en-US" dirty="0"/>
          </a:p>
        </p:txBody>
      </p:sp>
      <p:pic>
        <p:nvPicPr>
          <p:cNvPr id="5" name="Εικόνα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040"/>
          <a:stretch/>
        </p:blipFill>
        <p:spPr>
          <a:xfrm>
            <a:off x="2385558" y="2586759"/>
            <a:ext cx="6506483" cy="3996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3412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" dirty="0"/>
              <a:t>Contents – Lesson 2</a:t>
            </a:r>
            <a:endParaRPr lang="en-US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" dirty="0"/>
              <a:t>Move to the top and bottom of the document using the </a:t>
            </a:r>
            <a:r>
              <a:rPr lang="en" dirty="0">
                <a:solidFill>
                  <a:srgbClr val="FF0000"/>
                </a:solidFill>
              </a:rPr>
              <a:t>scroll bar </a:t>
            </a:r>
            <a:r>
              <a:rPr lang="en" dirty="0"/>
              <a:t>.</a:t>
            </a:r>
          </a:p>
          <a:p>
            <a:endParaRPr lang="en-US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311"/>
          <a:stretch/>
        </p:blipFill>
        <p:spPr>
          <a:xfrm>
            <a:off x="2302624" y="3085860"/>
            <a:ext cx="5406189" cy="3429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0129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" dirty="0"/>
              <a:t>Contents – Lesson 2</a:t>
            </a:r>
            <a:endParaRPr lang="en-US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" dirty="0" smtClean="0"/>
              <a:t>Deleting characters with the </a:t>
            </a:r>
            <a:r>
              <a:rPr lang="en" dirty="0" smtClean="0">
                <a:solidFill>
                  <a:srgbClr val="FF0000"/>
                </a:solidFill>
              </a:rPr>
              <a:t>Delete keys</a:t>
            </a:r>
            <a:r>
              <a:rPr lang="en" dirty="0" smtClean="0"/>
              <a:t> and </a:t>
            </a:r>
            <a:r>
              <a:rPr lang="en" dirty="0" smtClean="0">
                <a:solidFill>
                  <a:srgbClr val="FF0000"/>
                </a:solidFill>
              </a:rPr>
              <a:t>Backspace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589" y="2883351"/>
            <a:ext cx="10058400" cy="2985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3891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58</Words>
  <Application>Microsoft Office PowerPoint</Application>
  <PresentationFormat>Ευρεία οθόνη</PresentationFormat>
  <Paragraphs>13</Paragraphs>
  <Slides>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2</vt:i4>
      </vt:variant>
      <vt:variant>
        <vt:lpstr>Τίτλοι διαφανειών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Custom Design</vt:lpstr>
      <vt:lpstr>Lesson 2nd​</vt:lpstr>
      <vt:lpstr>Contents – Lesson 2</vt:lpstr>
      <vt:lpstr>Contents – Lesson 2</vt:lpstr>
      <vt:lpstr>Contents – Lesson 2</vt:lpstr>
      <vt:lpstr>Contents – Lesson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No1</dc:title>
  <dc:creator>atsiov</dc:creator>
  <cp:lastModifiedBy>atsiov</cp:lastModifiedBy>
  <cp:revision>17</cp:revision>
  <dcterms:created xsi:type="dcterms:W3CDTF">2024-07-04T10:52:07Z</dcterms:created>
  <dcterms:modified xsi:type="dcterms:W3CDTF">2025-07-08T14:28:11Z</dcterms:modified>
</cp:coreProperties>
</file>